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1D254-1DD5-41E1-94D2-62B7AF562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0B201-A3AF-D95F-07BC-D3121A7FB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62478-ED02-33C8-A7CA-048BEAC66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44378-D689-244B-D92B-BFE48AE2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29B26-986F-0B7D-2DD4-2FDAAB32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22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EF23-1A2E-1B26-C694-6CA6634F9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ACB5C-B90D-D542-170C-0340908A7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AA964-C1F9-9D71-C878-22D13D08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6F149-1BB0-CC41-5102-FE43F268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6D5CD-4C36-20B1-F9F0-1668A978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173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773AA4-241E-7E9E-8515-AAFC42C3E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657D0-8439-8B5E-8A32-EC43B6F5B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454D-52F4-F6E3-428C-AB6676CCF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A98B2-F58F-BAF7-DDD9-0D3726B9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F8CC3-A346-F976-0EDC-BD662AAA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022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2BCC-0F10-BA25-A3F0-69E37F59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74500-D991-CD04-05D8-8091D349A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E9FDC-A935-5A0D-EA50-187269471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63683-F11C-C89A-6570-881507D9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8C4BE-C1B1-23AB-41A7-816401FF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759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A82D-F34B-556C-CD77-D07FAF534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73455-21DA-174D-B368-FAE9B9B65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61D77-2C49-F0D8-1C61-CE49D620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A3582-128A-E4B1-A170-6A5BF5AD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79F4A-CB02-15D9-AC35-3FC3F3DE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7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08C7D-26A4-A17B-D6A9-852DDF03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29558-EC43-05B5-83D9-31D27E7DB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68E91-7915-2C97-3801-F1573BCFE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D0010-2362-67EA-E78F-BEF9CA79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FD550-18B6-B2E1-877D-F663443D4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CE4C2-225F-F7FD-F086-77E8798B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13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CF215-DF99-3186-9153-6A8D8F2B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7AE97-3411-1999-90B4-275282EEA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E1872-B6A1-CB3A-F454-E02DFEB48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C2057-EC1A-8E7C-9ABB-5C10E0126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C193C-91E6-0134-73F3-AD7875846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AABCA-DBD6-E38A-787C-3740B9A1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4EE88-561B-FC1A-CB96-D3017E9C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EE0171-700B-F0C6-B92D-04327941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15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F29AD-1FEF-7DE9-0432-7F674C32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F3D2C-6960-1460-6439-9D15AFEB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0E77E-402F-8B36-1159-F463C19B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EAE90-8FEC-FB4C-3754-52C43F33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92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A6BCA-5D9B-1B4F-8571-38B31708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0FD18-EBD9-C2EB-57FA-3DE4F0CB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A3AED-BEA7-F5BC-E2E9-C5CADD53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757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D630-45C5-A013-4FC8-06A29FC4F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1D071-78F6-116A-61AD-E1D711454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F8944-7090-FDDA-5D4A-B11ECAD61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27641-4957-F48F-A951-6917B573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32F05-6134-DBB5-9735-0C6B06EC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0B136-2CBA-7531-CC3D-A21A7713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55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C5A1-22B6-DEBC-4C04-EF914356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76C170-0FC5-7A83-97BD-255599592E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65751-1521-74AB-96BB-E2F03D3A2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6F774-45B8-112E-ABD5-F0BBEED3F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52874-07AD-8B7C-337B-1F648ED4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D0C0C-5FE6-F80C-AB3E-8DFEC0EB1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891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9AC81-2D87-7CDC-4ACB-C7F865F5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36CC8-4126-4C72-BBB3-2E6FC1092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F6961-8F4F-573C-28ED-0E071D1AC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D0A8-FD2D-40DB-ABEB-4AB357846331}" type="datetimeFigureOut">
              <a:rPr lang="en-IN" smtClean="0"/>
              <a:t>21-07-2023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FFE20-6488-CACB-1200-84F5CE405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0B14B-AA58-593B-01A5-8C98C69D4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F5AA-A8C5-4FE2-919A-1C8EA2F5CF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3ECD-A123-EF5E-0023-3D67785A76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Pedagogical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AA001-353B-DF7C-ECC3-FA6ED8B2D5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PS43102T</a:t>
            </a:r>
          </a:p>
        </p:txBody>
      </p:sp>
    </p:spTree>
    <p:extLst>
      <p:ext uri="{BB962C8B-B14F-4D97-AF65-F5344CB8AC3E}">
        <p14:creationId xmlns:p14="http://schemas.microsoft.com/office/powerpoint/2010/main" val="739149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C9267-5057-2E76-F8D2-6A3305E3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Teaching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8742-5334-C4DC-C636-D28F9AE96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Broad Methods of Teaching</a:t>
            </a:r>
          </a:p>
        </p:txBody>
      </p:sp>
    </p:spTree>
    <p:extLst>
      <p:ext uri="{BB962C8B-B14F-4D97-AF65-F5344CB8AC3E}">
        <p14:creationId xmlns:p14="http://schemas.microsoft.com/office/powerpoint/2010/main" val="93555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C3C94-3A37-2658-6552-D850DC8A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74EC-1E5B-5198-6689-7FA48AEBB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Frame any two probing questions with their answers</a:t>
            </a:r>
          </a:p>
        </p:txBody>
      </p:sp>
    </p:spTree>
    <p:extLst>
      <p:ext uri="{BB962C8B-B14F-4D97-AF65-F5344CB8AC3E}">
        <p14:creationId xmlns:p14="http://schemas.microsoft.com/office/powerpoint/2010/main" val="302703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F99F2-2FD9-B6EA-24DE-219420847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Learner Centred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A3FA9-7B9E-60FE-9292-783224150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Worksheet for 20 Marks</a:t>
            </a:r>
          </a:p>
        </p:txBody>
      </p:sp>
    </p:spTree>
    <p:extLst>
      <p:ext uri="{BB962C8B-B14F-4D97-AF65-F5344CB8AC3E}">
        <p14:creationId xmlns:p14="http://schemas.microsoft.com/office/powerpoint/2010/main" val="48734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FE68B-4E75-4B50-6584-097906C3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Blueprint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EC7A9-F934-F450-236D-47C9626B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matrix of rows and columns</a:t>
            </a:r>
          </a:p>
          <a:p>
            <a:pPr lvl="1"/>
            <a:r>
              <a:rPr lang="en-IN" dirty="0"/>
              <a:t>Cognitive Process Dimensions</a:t>
            </a:r>
          </a:p>
          <a:p>
            <a:pPr lvl="1"/>
            <a:r>
              <a:rPr lang="en-IN" dirty="0"/>
              <a:t>Concepts</a:t>
            </a:r>
          </a:p>
        </p:txBody>
      </p:sp>
    </p:spTree>
    <p:extLst>
      <p:ext uri="{BB962C8B-B14F-4D97-AF65-F5344CB8AC3E}">
        <p14:creationId xmlns:p14="http://schemas.microsoft.com/office/powerpoint/2010/main" val="2000860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E01F-656F-2FB6-343F-60F316C1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Achievement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39D76-0E67-7647-79D6-C14862FD5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Achievement Test for 20 Marks</a:t>
            </a:r>
          </a:p>
          <a:p>
            <a:r>
              <a:rPr lang="en-IN" dirty="0"/>
              <a:t>Objective Type Questions (OT)</a:t>
            </a:r>
          </a:p>
          <a:p>
            <a:r>
              <a:rPr lang="en-IN" dirty="0"/>
              <a:t>Very Short Type Questions (VST)</a:t>
            </a:r>
          </a:p>
          <a:p>
            <a:r>
              <a:rPr lang="en-IN" dirty="0"/>
              <a:t>Short Type Questions (ST)</a:t>
            </a:r>
          </a:p>
        </p:txBody>
      </p:sp>
    </p:spTree>
    <p:extLst>
      <p:ext uri="{BB962C8B-B14F-4D97-AF65-F5344CB8AC3E}">
        <p14:creationId xmlns:p14="http://schemas.microsoft.com/office/powerpoint/2010/main" val="681084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0014A-DCE6-6355-1D06-1FF87A2C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Scoring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13C32-0AC1-FCDD-0A96-19188BC5F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Develop a scoring key for the achievement test</a:t>
            </a:r>
          </a:p>
        </p:txBody>
      </p:sp>
    </p:spTree>
    <p:extLst>
      <p:ext uri="{BB962C8B-B14F-4D97-AF65-F5344CB8AC3E}">
        <p14:creationId xmlns:p14="http://schemas.microsoft.com/office/powerpoint/2010/main" val="15161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86EB6-2138-A56B-9EB3-8B2E1187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PEDAGOGICAL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C771D-0333-5B14-DCEF-062D6EE3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Pedagogical analysis is the process of planning how to teach the students in the best possible way.</a:t>
            </a:r>
          </a:p>
          <a:p>
            <a:r>
              <a:rPr lang="en-US" dirty="0"/>
              <a:t>It focuses on understanding:</a:t>
            </a:r>
          </a:p>
          <a:p>
            <a:pPr lvl="1"/>
            <a:r>
              <a:rPr lang="en-US" dirty="0"/>
              <a:t>What students need to learn</a:t>
            </a:r>
          </a:p>
          <a:p>
            <a:pPr lvl="1"/>
            <a:r>
              <a:rPr lang="en-US" dirty="0"/>
              <a:t>How to optimize learning</a:t>
            </a:r>
          </a:p>
          <a:p>
            <a:pPr lvl="1"/>
            <a:r>
              <a:rPr lang="en-US" dirty="0"/>
              <a:t>Finding the best methods to teach content</a:t>
            </a:r>
          </a:p>
          <a:p>
            <a:pPr lvl="1"/>
            <a:r>
              <a:rPr lang="en-US" dirty="0"/>
              <a:t>The most effective way to achieve the goals of learning and learning objectives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73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EF4A-6B18-D02A-1FC2-55102B12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Content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01ABE-5E51-47C5-8D4C-9912FBB25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Content Analysis is a method to analyse and understand the content</a:t>
            </a:r>
          </a:p>
          <a:p>
            <a:pPr lvl="1"/>
            <a:r>
              <a:rPr lang="en-IN" dirty="0"/>
              <a:t>Dividing content into various subunits</a:t>
            </a:r>
          </a:p>
          <a:p>
            <a:pPr lvl="1"/>
            <a:r>
              <a:rPr lang="en-IN" dirty="0"/>
              <a:t>Time allotment to cover each of the subunits </a:t>
            </a:r>
          </a:p>
          <a:p>
            <a:pPr lvl="1"/>
            <a:r>
              <a:rPr lang="en-IN" dirty="0"/>
              <a:t>Relating content to the learning objectives</a:t>
            </a:r>
          </a:p>
          <a:p>
            <a:pPr lvl="1"/>
            <a:r>
              <a:rPr lang="en-IN" dirty="0" err="1"/>
              <a:t>Analyzes</a:t>
            </a:r>
            <a:r>
              <a:rPr lang="en-IN" dirty="0"/>
              <a:t> the relevance of the content</a:t>
            </a:r>
          </a:p>
          <a:p>
            <a:pPr lvl="1"/>
            <a:r>
              <a:rPr lang="en-IN" dirty="0"/>
              <a:t>Ensures that various parts of the topic are covered completely</a:t>
            </a:r>
          </a:p>
          <a:p>
            <a:pPr lvl="1"/>
            <a:r>
              <a:rPr lang="en-IN" dirty="0"/>
              <a:t>Encourages students involvement</a:t>
            </a:r>
          </a:p>
        </p:txBody>
      </p:sp>
    </p:spTree>
    <p:extLst>
      <p:ext uri="{BB962C8B-B14F-4D97-AF65-F5344CB8AC3E}">
        <p14:creationId xmlns:p14="http://schemas.microsoft.com/office/powerpoint/2010/main" val="39547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11D7-018C-99A4-9264-CF339717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Subunit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45761-40C9-E49D-BBC5-36FDA1882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Choosing a subunit</a:t>
            </a:r>
          </a:p>
        </p:txBody>
      </p:sp>
    </p:spTree>
    <p:extLst>
      <p:ext uri="{BB962C8B-B14F-4D97-AF65-F5344CB8AC3E}">
        <p14:creationId xmlns:p14="http://schemas.microsoft.com/office/powerpoint/2010/main" val="6490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C337-D388-1D52-67FE-0BE059718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5185D-576E-3D9F-5544-7A671A830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Concept 1</a:t>
            </a:r>
          </a:p>
          <a:p>
            <a:r>
              <a:rPr lang="en-IN" dirty="0"/>
              <a:t>Concept 2</a:t>
            </a:r>
          </a:p>
          <a:p>
            <a:r>
              <a:rPr lang="en-IN" dirty="0"/>
              <a:t>Concept 3</a:t>
            </a:r>
          </a:p>
        </p:txBody>
      </p:sp>
    </p:spTree>
    <p:extLst>
      <p:ext uri="{BB962C8B-B14F-4D97-AF65-F5344CB8AC3E}">
        <p14:creationId xmlns:p14="http://schemas.microsoft.com/office/powerpoint/2010/main" val="391821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9CE2B-EF84-A919-1BB3-27E81D6B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Brief Summary of the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2EC26-0488-44AD-0A08-927ABC311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Summary of Concept 1</a:t>
            </a:r>
          </a:p>
          <a:p>
            <a:r>
              <a:rPr lang="en-IN" dirty="0"/>
              <a:t>Summary of Concept 2</a:t>
            </a:r>
          </a:p>
          <a:p>
            <a:r>
              <a:rPr lang="en-IN" dirty="0"/>
              <a:t>Summary of Concept 3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132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7AD8-4D68-22D7-AAA2-B9F46A34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Revised Bloom’s Taxonomy of Educational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33CB6-74F3-F120-0952-B67E65621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Cognitive Dimension</a:t>
            </a:r>
          </a:p>
        </p:txBody>
      </p:sp>
    </p:spTree>
    <p:extLst>
      <p:ext uri="{BB962C8B-B14F-4D97-AF65-F5344CB8AC3E}">
        <p14:creationId xmlns:p14="http://schemas.microsoft.com/office/powerpoint/2010/main" val="402249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301C-E13D-4DFB-A59A-1CB1D51A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Levels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0880C-5B42-57D2-F821-1256CA207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Level 1: Remembering</a:t>
            </a:r>
          </a:p>
          <a:p>
            <a:r>
              <a:rPr lang="en-IN" dirty="0"/>
              <a:t>Level 2: Understanding</a:t>
            </a:r>
          </a:p>
          <a:p>
            <a:r>
              <a:rPr lang="en-IN" dirty="0"/>
              <a:t>Level 3: Applying</a:t>
            </a:r>
          </a:p>
          <a:p>
            <a:r>
              <a:rPr lang="en-IN" dirty="0"/>
              <a:t>Level 4: Analysing</a:t>
            </a:r>
          </a:p>
          <a:p>
            <a:r>
              <a:rPr lang="en-IN" dirty="0"/>
              <a:t>Level 5: Evaluating</a:t>
            </a:r>
          </a:p>
          <a:p>
            <a:r>
              <a:rPr lang="en-IN" dirty="0"/>
              <a:t>Level 6: Creating</a:t>
            </a:r>
          </a:p>
        </p:txBody>
      </p:sp>
    </p:spTree>
    <p:extLst>
      <p:ext uri="{BB962C8B-B14F-4D97-AF65-F5344CB8AC3E}">
        <p14:creationId xmlns:p14="http://schemas.microsoft.com/office/powerpoint/2010/main" val="365419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775A7-22B1-A564-DB97-C5C04C8A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Taxonomical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D3568-3207-EA4B-8CED-4B2B0459B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Division into the following:</a:t>
            </a:r>
          </a:p>
          <a:p>
            <a:pPr marL="514350" indent="-514350">
              <a:buAutoNum type="alphaLcParenR"/>
            </a:pPr>
            <a:r>
              <a:rPr lang="en-IN" dirty="0"/>
              <a:t>Cognitive Process Dimensions</a:t>
            </a:r>
          </a:p>
          <a:p>
            <a:pPr marL="514350" indent="-514350">
              <a:buAutoNum type="alphaLcParenR"/>
            </a:pPr>
            <a:r>
              <a:rPr lang="en-IN" dirty="0"/>
              <a:t>Knowledge Dimensions</a:t>
            </a:r>
          </a:p>
        </p:txBody>
      </p:sp>
    </p:spTree>
    <p:extLst>
      <p:ext uri="{BB962C8B-B14F-4D97-AF65-F5344CB8AC3E}">
        <p14:creationId xmlns:p14="http://schemas.microsoft.com/office/powerpoint/2010/main" val="258364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253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Pedagogical Analysis</vt:lpstr>
      <vt:lpstr>DEFINITION OF PEDAGOGICAL ANALYSIS</vt:lpstr>
      <vt:lpstr>Content Analysis</vt:lpstr>
      <vt:lpstr>Subunit</vt:lpstr>
      <vt:lpstr>Concepts</vt:lpstr>
      <vt:lpstr>Brief Summary of the Concept</vt:lpstr>
      <vt:lpstr>Revised Bloom’s Taxonomy of Educational Objectives</vt:lpstr>
      <vt:lpstr>Levels </vt:lpstr>
      <vt:lpstr>Taxonomical Table</vt:lpstr>
      <vt:lpstr>Teaching Strategies</vt:lpstr>
      <vt:lpstr>Probing Questions</vt:lpstr>
      <vt:lpstr>Learner Centred Activities</vt:lpstr>
      <vt:lpstr>Blueprint</vt:lpstr>
      <vt:lpstr>Achievement Test</vt:lpstr>
      <vt:lpstr>Scoring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Pedagogical Analysis</dc:title>
  <dc:creator>Roshnee Veigas</dc:creator>
  <cp:lastModifiedBy>Roshnee Veigas</cp:lastModifiedBy>
  <cp:revision>1</cp:revision>
  <dcterms:created xsi:type="dcterms:W3CDTF">2023-07-21T14:21:07Z</dcterms:created>
  <dcterms:modified xsi:type="dcterms:W3CDTF">2023-07-21T14:47:11Z</dcterms:modified>
</cp:coreProperties>
</file>